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542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72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25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255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904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53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0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377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63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2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31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522514" y="3047339"/>
            <a:ext cx="11234057" cy="201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A la fecha 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hoy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06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abril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2022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Karen Fabiola </a:t>
            </a:r>
            <a:r>
              <a:rPr lang="es-MX" sz="1400" dirty="0" err="1" smtClean="0"/>
              <a:t>Delabra</a:t>
            </a:r>
            <a:r>
              <a:rPr lang="es-MX" sz="1400" dirty="0" smtClean="0"/>
              <a:t> Secretaría Técnica.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878375" y="5963803"/>
            <a:ext cx="4379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actualización: 06 de abril de 2022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24</TotalTime>
  <Words>74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Corbel</vt:lpstr>
      <vt:lpstr>Kulim Park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22</cp:revision>
  <dcterms:created xsi:type="dcterms:W3CDTF">2020-04-06T18:26:17Z</dcterms:created>
  <dcterms:modified xsi:type="dcterms:W3CDTF">2022-04-06T21:47:52Z</dcterms:modified>
</cp:coreProperties>
</file>